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100" d="100"/>
          <a:sy n="100" d="100"/>
        </p:scale>
        <p:origin x="282" y="-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2019/12/10/Tuesday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9336" y="3536445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56AF1CA3-A894-4479-B756-497B3977088D}"/>
              </a:ext>
            </a:extLst>
          </p:cNvPr>
          <p:cNvGrpSpPr/>
          <p:nvPr/>
        </p:nvGrpSpPr>
        <p:grpSpPr>
          <a:xfrm>
            <a:off x="1922049" y="4476101"/>
            <a:ext cx="3232104" cy="1869013"/>
            <a:chOff x="2432938" y="3035682"/>
            <a:chExt cx="3232104" cy="18690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0FF99FB-FD33-4956-B67E-E50184CC1F8E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BF206939-5C0C-47F2-9E37-A84B1CAF3E67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F41A2E31-3874-4924-83AD-6BC5556CC55B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479D1FDF-FB43-48D9-886C-744C580DE404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70C3B55F-F0E9-4121-8941-53C6274129BD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80BC753C-60F6-4D41-A826-18C07E0CE16B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13BA2D1-338C-45CF-8884-DEB81B104B94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977BA44E-A364-43ED-866C-C1A31C5DDA43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D1A6D1D-1DD2-4F2A-8623-528834EAAF9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Freeform 94">
                  <a:extLst>
                    <a:ext uri="{FF2B5EF4-FFF2-40B4-BE49-F238E27FC236}">
                      <a16:creationId xmlns:a16="http://schemas.microsoft.com/office/drawing/2014/main" id="{C6B98372-01F3-4618-94B3-AFE1EFF1F1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E4464F98-4DD3-4A0E-A542-4755FBDAB613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3F03E222-FB5E-42D7-A886-2C26AEB20FB7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8" name="Freeform 94">
                  <a:extLst>
                    <a:ext uri="{FF2B5EF4-FFF2-40B4-BE49-F238E27FC236}">
                      <a16:creationId xmlns:a16="http://schemas.microsoft.com/office/drawing/2014/main" id="{BC073807-EC0D-4236-B594-B109A04034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4FD3C5EF-3B6E-4E1F-AD78-1880F13B7CCA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6F430AD4-9779-4E8A-BEB3-75FD869AF04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" name="Freeform 94">
                  <a:extLst>
                    <a:ext uri="{FF2B5EF4-FFF2-40B4-BE49-F238E27FC236}">
                      <a16:creationId xmlns:a16="http://schemas.microsoft.com/office/drawing/2014/main" id="{807556A3-407F-4170-A1C8-C154DCB4B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0FAEF02C-BAA8-443F-AD36-BA18F7A253B9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EF4A1679-8E8F-4D1E-BE60-7F22EB953E1D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Freeform 94">
                  <a:extLst>
                    <a:ext uri="{FF2B5EF4-FFF2-40B4-BE49-F238E27FC236}">
                      <a16:creationId xmlns:a16="http://schemas.microsoft.com/office/drawing/2014/main" id="{5CC33426-8874-47F3-A32B-C8659E012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8E5B8DF-6DCC-4801-B715-C606A263EFD5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9232DD21-1265-4253-9D2F-EF6BBC95815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" name="Freeform 94">
                  <a:extLst>
                    <a:ext uri="{FF2B5EF4-FFF2-40B4-BE49-F238E27FC236}">
                      <a16:creationId xmlns:a16="http://schemas.microsoft.com/office/drawing/2014/main" id="{06A3C69A-99EE-437F-9560-4E2CB2C9A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9805-3B68-433D-B503-897324788485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C25A7EB8-2B17-496A-863A-3F940BCF2C9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0" name="Freeform 94">
                  <a:extLst>
                    <a:ext uri="{FF2B5EF4-FFF2-40B4-BE49-F238E27FC236}">
                      <a16:creationId xmlns:a16="http://schemas.microsoft.com/office/drawing/2014/main" id="{06BF5C80-8CFC-4565-8F63-358A017B3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8AE76E-657A-45B4-AF1C-C0C71D40EB37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E816EF5-9E55-47AA-8546-52679F6627DB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8" name="Freeform 94">
                  <a:extLst>
                    <a:ext uri="{FF2B5EF4-FFF2-40B4-BE49-F238E27FC236}">
                      <a16:creationId xmlns:a16="http://schemas.microsoft.com/office/drawing/2014/main" id="{5AC8C3E6-7D61-4CA3-9D99-C68D2F4BE1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6E3C4BFB-1943-460A-8378-E710F25DC70E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835ED4CD-2053-4655-923A-444A9ECDE23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6" name="Freeform 94">
                  <a:extLst>
                    <a:ext uri="{FF2B5EF4-FFF2-40B4-BE49-F238E27FC236}">
                      <a16:creationId xmlns:a16="http://schemas.microsoft.com/office/drawing/2014/main" id="{96CEAB1D-B418-4E90-8ED7-7E5E1E0E6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7B92A0E-0BC1-4152-ABB6-1635BE2D4A9D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81FDAF9F-D0B1-4EC9-B0D1-65AF42DBFAD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4" name="Freeform 94">
                  <a:extLst>
                    <a:ext uri="{FF2B5EF4-FFF2-40B4-BE49-F238E27FC236}">
                      <a16:creationId xmlns:a16="http://schemas.microsoft.com/office/drawing/2014/main" id="{37A3CD29-BE4F-400C-A0CD-29ACF7182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B9FF7A8C-67C7-4D83-932F-0AF7DB6EE527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C1DE0E20-0A1B-41C8-AA47-6BE85D60DE8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Freeform 94">
                  <a:extLst>
                    <a:ext uri="{FF2B5EF4-FFF2-40B4-BE49-F238E27FC236}">
                      <a16:creationId xmlns:a16="http://schemas.microsoft.com/office/drawing/2014/main" id="{50E41293-B41F-4DF6-8142-AEEC6B0221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DE3234C-52C7-41EE-AB2A-AB8C77ED6B71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DCC1A52-B2D4-4899-B7C3-D18DBB0F6B9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Freeform 94">
                  <a:extLst>
                    <a:ext uri="{FF2B5EF4-FFF2-40B4-BE49-F238E27FC236}">
                      <a16:creationId xmlns:a16="http://schemas.microsoft.com/office/drawing/2014/main" id="{7CB1C69A-6218-44E2-9797-A9CD58126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C1B53223-55C4-410A-B318-04F4A739E8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5238478A-B403-47CB-863F-35EC073954E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Freeform 94">
                  <a:extLst>
                    <a:ext uri="{FF2B5EF4-FFF2-40B4-BE49-F238E27FC236}">
                      <a16:creationId xmlns:a16="http://schemas.microsoft.com/office/drawing/2014/main" id="{20E15B38-D4E7-403C-BB9A-51B4AAD16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D37A7D78-391B-4890-9531-F5635FBEF7D9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5A02EF67-406F-44C5-A272-1145BF8E2BD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Freeform 94">
                  <a:extLst>
                    <a:ext uri="{FF2B5EF4-FFF2-40B4-BE49-F238E27FC236}">
                      <a16:creationId xmlns:a16="http://schemas.microsoft.com/office/drawing/2014/main" id="{6F05242B-1882-4E7C-9914-6CA6C1BC6F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2028AFB2-0A71-4B5F-B1D9-7D02134B811E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F10A8F6-BAA5-46EC-990B-A792E8C6C258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24762C87-CCF1-495D-8FB5-9943B3E0EFD5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09C1356C-A341-422B-9C7D-C7F708899114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3A0BC18E-A049-485E-9B3B-4C82DA3DFF51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6F0EB096-B0E1-40D8-96D4-010545233BBB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60CA85BA-893B-40E1-B3A1-87EF2D91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77EAF77E-FC3A-469B-A266-26B23C4CCEAA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6117CFFD-F0CD-483F-8AC0-7F3F50EA8D3A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B521A676-E500-470F-9A3A-C7B3A66AEA40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B4397743-5015-4AF6-9B98-14FA60631B93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8A92A768-E380-4F04-8C72-D92FFA968541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DBDEFE8D-DDE9-428F-893D-D6C5C2BA642F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8F30BA8-2B76-4ED3-A25E-FF17C3888BA9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339" name="Freeform 553">
                  <a:extLst>
                    <a:ext uri="{FF2B5EF4-FFF2-40B4-BE49-F238E27FC236}">
                      <a16:creationId xmlns:a16="http://schemas.microsoft.com/office/drawing/2014/main" id="{5B389202-7EF4-40DD-8E81-14EF19165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554">
                  <a:extLst>
                    <a:ext uri="{FF2B5EF4-FFF2-40B4-BE49-F238E27FC236}">
                      <a16:creationId xmlns:a16="http://schemas.microsoft.com/office/drawing/2014/main" id="{0E9BD1B6-80B9-46F7-BA04-353C1D9BA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555">
                  <a:extLst>
                    <a:ext uri="{FF2B5EF4-FFF2-40B4-BE49-F238E27FC236}">
                      <a16:creationId xmlns:a16="http://schemas.microsoft.com/office/drawing/2014/main" id="{E97CCE51-C691-470A-8D35-8F26BF929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D454613-EB15-4A97-8B40-73CC564CB89F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343" name="Freeform 553">
                  <a:extLst>
                    <a:ext uri="{FF2B5EF4-FFF2-40B4-BE49-F238E27FC236}">
                      <a16:creationId xmlns:a16="http://schemas.microsoft.com/office/drawing/2014/main" id="{FD6AFE06-2410-424B-AED8-091B59FE8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554">
                  <a:extLst>
                    <a:ext uri="{FF2B5EF4-FFF2-40B4-BE49-F238E27FC236}">
                      <a16:creationId xmlns:a16="http://schemas.microsoft.com/office/drawing/2014/main" id="{950C037C-2CB9-4F49-BCE7-130BC4E2A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555">
                  <a:extLst>
                    <a:ext uri="{FF2B5EF4-FFF2-40B4-BE49-F238E27FC236}">
                      <a16:creationId xmlns:a16="http://schemas.microsoft.com/office/drawing/2014/main" id="{260538B1-97D8-4FC5-AC23-7F5565D9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CC187F-CFD7-4AF5-BF40-65084EE3EAA4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7D492AAE-8581-4789-B4D5-B3240231D523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D634BDB0-7B3C-4A81-A9BF-CFC1634A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B8CE24-3789-4295-9062-1BB3AB63D48F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69C30A1-68F0-49C0-9060-E07A7EEC331E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B11970AC-0EA9-412B-95DA-443F9BBB9B6D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06A114-D1A2-4B5D-A916-B045E7422FCC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D07E632D-C65B-4D53-8F0E-F51C3D605202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1" name="Freeform 94">
                <a:extLst>
                  <a:ext uri="{FF2B5EF4-FFF2-40B4-BE49-F238E27FC236}">
                    <a16:creationId xmlns:a16="http://schemas.microsoft.com/office/drawing/2014/main" id="{7382BFF9-4F5B-4C45-9CC0-796DAF383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45B485CB-7419-4737-986E-C19449C7CD1A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781A27-56EB-4A80-89A3-9DC3D88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FA97104-7F08-4BA9-92F2-397A34A00C96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B5F3FC76-2DDF-43A8-B431-7C392E8E6515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9C19501-281F-4DE5-A703-31A8C21DBC94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5EA92F-63E6-4A5E-8770-13006A79C17C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0FA30AA9-D3D5-4235-85A6-3B107E355E00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D84F9C0-9CF7-4D4A-977E-FB2EB1368B45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3BCA6BEE-ED64-45E7-9F38-42A7814517E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39E2CECD-E1CC-4675-A0AB-603D7DA5E75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BFEB8FA5-4EA3-427D-A6EA-134773D918A0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14A74D88-52DF-4114-BAC8-7902AFE2A899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876763F2-7827-444A-9FFD-77721B33BD06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2F2472C5-D4F6-4BEF-934B-C5A95F15C2B6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AB5A4439-3DC1-472E-9A9B-16CCE6CDC475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83" name="椭圆 382">
                    <a:extLst>
                      <a:ext uri="{FF2B5EF4-FFF2-40B4-BE49-F238E27FC236}">
                        <a16:creationId xmlns:a16="http://schemas.microsoft.com/office/drawing/2014/main" id="{6F5DA34D-A480-4ABC-B182-F60EBEB16748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4" name="椭圆 383">
                    <a:extLst>
                      <a:ext uri="{FF2B5EF4-FFF2-40B4-BE49-F238E27FC236}">
                        <a16:creationId xmlns:a16="http://schemas.microsoft.com/office/drawing/2014/main" id="{EF34F531-F52C-4E50-B981-96301DE91AE5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380" name="Picture 2">
                  <a:extLst>
                    <a:ext uri="{FF2B5EF4-FFF2-40B4-BE49-F238E27FC236}">
                      <a16:creationId xmlns:a16="http://schemas.microsoft.com/office/drawing/2014/main" id="{1313A1CB-102A-4FA9-8528-D74613F51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6E25642-A56E-4113-B128-D722B8ACE826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33466F1F-3178-4163-B9FA-C30D738AC0C1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C08670DD-0AE0-439A-B809-4858EFC27458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D36237C4-289E-4E91-B0CE-0D7935832272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AF4F8B86-3E8C-41D0-9ACF-912566C9277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FF77C248-D8D9-49C0-88FB-B5BD7FDD3373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92" name="椭圆 391">
                    <a:extLst>
                      <a:ext uri="{FF2B5EF4-FFF2-40B4-BE49-F238E27FC236}">
                        <a16:creationId xmlns:a16="http://schemas.microsoft.com/office/drawing/2014/main" id="{8426B185-D4FC-42C5-AC81-1E53D2F28F29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3" name="椭圆 392">
                    <a:extLst>
                      <a:ext uri="{FF2B5EF4-FFF2-40B4-BE49-F238E27FC236}">
                        <a16:creationId xmlns:a16="http://schemas.microsoft.com/office/drawing/2014/main" id="{A7A1E533-9CCA-41FE-AC37-5CBED36575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3326ABED-B07F-4B2B-AD94-D110F77565EA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83C434C6-13A6-4104-933E-F1BD5432BCD4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84869A4A-DE4A-4ACF-8BD2-F8B3285745E4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7C80A4-14E0-4596-98E0-2C88959CE59D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394" name="组合 393">
                <a:extLst>
                  <a:ext uri="{FF2B5EF4-FFF2-40B4-BE49-F238E27FC236}">
                    <a16:creationId xmlns:a16="http://schemas.microsoft.com/office/drawing/2014/main" id="{BA8BB676-EC89-4150-ACED-E7ED8AABA94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A2D70C5C-F261-40D7-B2BD-B285758A9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86791FCF-10D3-411F-82DB-F7BD13A6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3" name="Freeform 58">
                  <a:extLst>
                    <a:ext uri="{FF2B5EF4-FFF2-40B4-BE49-F238E27FC236}">
                      <a16:creationId xmlns:a16="http://schemas.microsoft.com/office/drawing/2014/main" id="{8AE6020A-259C-4CDE-9F3D-5AE3CBAA3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BFE122F-2BAD-4296-A85E-CCD69A672E03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D329C582-DBDA-4484-ABDC-B6C07C207D44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417" name="Picture 4">
              <a:extLst>
                <a:ext uri="{FF2B5EF4-FFF2-40B4-BE49-F238E27FC236}">
                  <a16:creationId xmlns:a16="http://schemas.microsoft.com/office/drawing/2014/main" id="{D7F6BE4A-9665-4482-B026-AED507A7D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>
              <a:extLst>
                <a:ext uri="{FF2B5EF4-FFF2-40B4-BE49-F238E27FC236}">
                  <a16:creationId xmlns:a16="http://schemas.microsoft.com/office/drawing/2014/main" id="{D67C275F-187A-466B-88BF-668BA3286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EDC5B1-309D-47AB-B3FA-0E2BC1B77F62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08801487-8F54-4DB5-A26B-2920943A2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6E72352D-9BA5-4C30-8786-646B8E14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696B5135-AD47-48F0-9BC1-13DE3797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89F263-3DC2-4C96-8E1E-98A0182027CE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C9678E-88DD-465F-9EB8-9DB36F15529B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111A7AC-C125-4536-A873-288502A705F3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32D042D0-CE63-4F5A-A44E-268A57D9E6FF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AEA9CA30-315E-4B92-ABD2-B6065BBD3BEB}"/>
              </a:ext>
            </a:extLst>
          </p:cNvPr>
          <p:cNvCxnSpPr/>
          <p:nvPr/>
        </p:nvCxnSpPr>
        <p:spPr>
          <a:xfrm>
            <a:off x="1461987" y="4515778"/>
            <a:ext cx="0" cy="289096"/>
          </a:xfrm>
          <a:prstGeom prst="line">
            <a:avLst/>
          </a:prstGeom>
          <a:ln w="1270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DF245D08-5611-4FB5-91B7-A6C9016080C3}"/>
              </a:ext>
            </a:extLst>
          </p:cNvPr>
          <p:cNvCxnSpPr/>
          <p:nvPr/>
        </p:nvCxnSpPr>
        <p:spPr>
          <a:xfrm>
            <a:off x="1482573" y="4515778"/>
            <a:ext cx="0" cy="289096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299</Words>
  <Application>Microsoft Office PowerPoint</Application>
  <PresentationFormat>宽屏</PresentationFormat>
  <Paragraphs>141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143</cp:revision>
  <dcterms:created xsi:type="dcterms:W3CDTF">2019-10-12T14:51:38Z</dcterms:created>
  <dcterms:modified xsi:type="dcterms:W3CDTF">2019-12-10T15:19:48Z</dcterms:modified>
</cp:coreProperties>
</file>